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2F3059-28A7-4008-8831-369DD18AD0C4}" v="2" dt="2021-06-10T17:00:22.322"/>
    <p1510:client id="{CA09ED64-FE16-47EA-9487-6946B2A29943}" v="85" dt="2021-06-09T15:47:44.5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44DCC-17A0-407F-B2A7-D19EB9619CF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C212D-E64A-4C1A-9072-98F5A36D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1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 slide- First and last name Nickname, audio recording of how you say your name, fun, colorful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75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Snip of Mother’s Day Writing or a story from your One Drive,  or your Journal. List 2 writing strengths, and 2 writing goals you’d like to accomplish in 5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0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pictures of what you would like to do this summer and a voice recording of each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97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questions for your 5</a:t>
            </a:r>
            <a:r>
              <a:rPr lang="en-US" baseline="30000" dirty="0"/>
              <a:t>th</a:t>
            </a:r>
            <a:r>
              <a:rPr lang="en-US" dirty="0"/>
              <a:t> grade teacher. Include a video of yourself speaking.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94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Decorate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6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pictures or gifs of hobbies (things I like to do)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8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members- their names, their likes, or jobs, or fun 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Places, 3 people you enjoy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73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 Pictures of things you don’t like or don’t like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2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things about your past: teachers you had, Halloween costumes, place you’ve been, lessons you learned, accomplishments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4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Snip of great work on your </a:t>
            </a:r>
            <a:r>
              <a:rPr lang="en-US" dirty="0" err="1"/>
              <a:t>SeeSaw</a:t>
            </a:r>
            <a:r>
              <a:rPr lang="en-US" dirty="0"/>
              <a:t> math, Snip of IXL accomplishments, an example of your great math work, and one math goal for 5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1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 of Squirt books you’ve read, Sound recording of you reading a page of your book, 1 reading goal that you’d like to achieve in 5</a:t>
            </a:r>
            <a:r>
              <a:rPr lang="en-US" baseline="30000" dirty="0"/>
              <a:t>th</a:t>
            </a:r>
            <a:r>
              <a:rPr lang="en-US" dirty="0"/>
              <a:t> 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C212D-E64A-4C1A-9072-98F5A36D4D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CF515-0A46-4E13-9E3E-CA3C3D9505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B2544-3232-4AB8-BF30-A107B372B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048CE-5168-4EC5-9BFC-EE4A5284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13531-5C15-4885-92CE-98CB1099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76966-2248-4C38-8F65-826F151B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5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EB1D-6DE4-48B9-ABF9-D3521879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8FD88-ED9B-4007-858C-DC5E9E105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9D0FE-857C-419E-8C1F-8CFF5F7C6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DDA89-3811-4FD8-8C1C-BA59B303D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F3146-FB5D-4682-81B1-FC512BB2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5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51D9BC-E88F-428B-90F6-52F26703C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7E090-DE41-4531-8F70-959F84486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D627D-F7D8-442B-836C-D5E7B9A4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8A334-6777-4299-96CF-26AC0C60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A5D69-DD60-4C78-9AC4-4B045AAC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70FC-318C-49E3-B632-4F13F0126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5F02D-A915-4E4B-ADBB-4010AB762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5FD8F-4CBA-4C86-AAD2-86809CB4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D3267-C4D4-4159-8A6C-A21B53BD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68F6A-94F4-4555-8E30-0D9EFB75F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3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DC882-8A96-499D-B59D-20E7ABB8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08FDF-E105-4756-B291-2A8B890A6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6833F-07C0-4E16-8E82-CAB6119E1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89EBB-89A5-456A-A648-5E999CCE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D7E60-5914-4343-AB39-C0557AD61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9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711D-A54E-4251-A184-EB630895D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30762-C79C-4845-9A15-1999760EB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AA8FE-8067-4FDD-992A-18A03F173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DB45E-342A-4FB9-B0D4-4DFDD1FB8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6D28D-EE20-427A-8DCE-63E757A1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3B6AD-8ADB-478A-AE8E-459C76B1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2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C927-B8FF-44B9-84BD-4990963E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28FE9-F998-4D28-A684-4CFA3E2C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EE238-890D-4F45-BC81-3248C3523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57111-16F4-426C-815B-40C5FA275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111F3C-9465-4878-9EB1-47685856D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C91D2-24C8-4D15-A7AC-D14060A4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1B53E1-5982-4FC3-BD04-E8E46D0D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812AB-E7A5-472E-9E54-5B240B44D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6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A6710-E57C-4095-8878-3D6DA0905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0B7A8-B7D4-4A37-B982-95A23AAB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5EB8F-7EC5-44E0-8D95-5C7AC42E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665A5-37B1-42F8-8535-18FDA9BC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0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2B759-A415-47C5-BC9C-B932A104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BAAC83-9F91-4811-BF2C-034411F4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EC311-0C31-4AF7-9900-C21E6D191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2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1A0A-53E3-4786-B4EE-186C6BFB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474EF-A653-4907-A77D-AE9C5069E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5050DD-5BAC-4B4F-91C6-EC3A8A97D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90B5F-4AF2-4AB9-856D-8072990F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FB7BEB-4DD7-4F00-8CF2-980DD3B9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D39C4A-D5E2-4C8B-ADE9-106734A4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4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797C-1925-46D8-8232-EA9E65FD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EDD41-0BCF-4F15-BA52-8DBF7C16A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01367-990D-42EC-8C8B-05F9989ED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E478E-E79E-45C5-A5CF-29F99B9D8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1B6F4-C21E-4BE9-84AD-80CBF53E2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21B6C-9BAE-4EE6-AA9D-D5B656549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4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FC3AD-06D4-4DF3-923E-0464DC357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A05037-F5EC-4EEA-B138-6F4D00CA9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CE255-3ABD-46AC-9FB0-1E9FE5F8C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F27C-F532-497E-902B-69327AADB38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620C-978A-4500-86F2-6A98DFF3F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76997-7E97-4DAC-AAA0-0526D29CC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FC928-3FC5-4DCA-B021-1E967A025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5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DAA42D21-A0D8-4020-9FD0-81591D91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58" y="250667"/>
            <a:ext cx="9256542" cy="635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2ECB8D-B3EC-4329-B5E5-7575E1E03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56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FF99FF"/>
                </a:solidFill>
              </a:rPr>
              <a:t>By: Adam Bruzas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4546DF-5520-4337-AC90-035941D5C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3428" y="4901418"/>
            <a:ext cx="609600" cy="6096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C326B3D-8A38-432D-9557-E2A37B8880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99FF"/>
                </a:solidFill>
              </a:rPr>
              <a:t>To my 5</a:t>
            </a:r>
            <a:r>
              <a:rPr lang="en-US" baseline="30000" dirty="0">
                <a:solidFill>
                  <a:srgbClr val="FF99FF"/>
                </a:solidFill>
              </a:rPr>
              <a:t>th</a:t>
            </a:r>
            <a:r>
              <a:rPr lang="en-US" dirty="0">
                <a:solidFill>
                  <a:srgbClr val="FF99FF"/>
                </a:solidFill>
              </a:rPr>
              <a:t>  grade teacher</a:t>
            </a:r>
          </a:p>
        </p:txBody>
      </p:sp>
    </p:spTree>
    <p:extLst>
      <p:ext uri="{BB962C8B-B14F-4D97-AF65-F5344CB8AC3E}">
        <p14:creationId xmlns:p14="http://schemas.microsoft.com/office/powerpoint/2010/main" val="386430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45D21-1240-4F8F-83B8-2A3270A2F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Writing Skills</a:t>
            </a:r>
          </a:p>
        </p:txBody>
      </p:sp>
      <p:pic>
        <p:nvPicPr>
          <p:cNvPr id="3075" name="Picture 3" descr="AutoSave &#10;Home &#10;copy &#10;Paste &#10;Golf cart drive - Saved • &#10;Insert &#10;Draw Design &#10;Layout References &#10;v AA Aav PO &#10;Mailings &#10;Review &#10;View &#10;Help &#10;Aa8bccDc &#10;Normal &#10;p Search &#10;Aa8bccDc &#10;Il No Spac... &#10;AaBbC( &#10;Heading I &#10;Styles &#10;AaBbCcC &#10;Heading 2 &#10;Aad &#10;Tltle &#10;Adam 8ruzas &#10;p Find v &#10;S c Replace &#10;Select v &#10;Editing &#10;8 Share Comments &#10;Calibri (Body) &#10;Format Painter &#10;Clipboard &#10;v 11 &#10;Font &#10;Paragraph &#10;Dictate &#10;Voice &#10;Sensitivity &#10;Sensitivity &#10;The daylight drove in... I see the brilliant scorching blazing sun beating on the horse camp. am nerves to drive the golf cart. It was a grand day &#10;We arrive at the horse camp and I fell the blinding blazing hot sun. We got told &quot;you will be driving the golf cart today.&quot; We all got nerves at the sound of that. Then we when to the field. Then we all saw that the field &#10;passage was all muddy. It was like a football field after it rains. So, we try to go throw but we stuck in the angry mud then I here &quot;slap.&quot; I look around to try to find anything, but I only see a big brown horse. We try to &#10;get out, but my sister sees that one wheel is stinky stuck. It looked as a thick tree on a nice day. We try to push but it is way to heavy. My nerves heart is hoping we get it out, so we don't get in trouble. Know I am &#10;thinking why we approached this way. &#10;I don't think I will survive, Next surprised us all. &#10;As I get in the golf cart, I touch the shiny meatal hot steering wheel and the black seat. I get nerves for seeing the golf cart because I know I must drive it know. I turn the ignition on with the sad meatal key with the &#10;white circle on the end. I get told that &quot;that is the gas that is the brake.&quot; So, I hit the gas and speed up I try to turn and a bucket flVsout with nothing buta lid inside. Know I must turn toget the bucket. I smell the &#10;gas burning I jerk to a stop then we pick up the angry bucket. &#10;The worst thing is about to arrive. &#10;I know must turn the golf cart in a 360-circle witch will be as hard as a rock. So, I turn around wheel as my teeth are gritting. I push the bumpy metal gas pedal. As I e I almost hit the horse jump now everyone is &#10;screaming &quot;no.&quot; Now my mind is thinking I'm definitely going crash into something on the way back. I hit the gas and I speed toured the beginning and I stop. now zoom out of the field and i see a horse eating the &#10;field lhope it doesn't run into us. ">
            <a:extLst>
              <a:ext uri="{FF2B5EF4-FFF2-40B4-BE49-F238E27FC236}">
                <a16:creationId xmlns:a16="http://schemas.microsoft.com/office/drawing/2014/main" id="{B60518BA-C745-4146-B456-7D3AC27501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469" y="307731"/>
            <a:ext cx="1102796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549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fferent colored houses">
            <a:extLst>
              <a:ext uri="{FF2B5EF4-FFF2-40B4-BE49-F238E27FC236}">
                <a16:creationId xmlns:a16="http://schemas.microsoft.com/office/drawing/2014/main" id="{39447789-85EE-40A4-955F-DA224CC05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r="12982" b="-1"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15F9A-7418-48F2-A898-883C91DAE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99FF"/>
                </a:solidFill>
              </a:rPr>
              <a:t>Summer Plans</a:t>
            </a:r>
          </a:p>
        </p:txBody>
      </p:sp>
      <p:pic>
        <p:nvPicPr>
          <p:cNvPr id="7" name="Picture 6" descr="Empty beach shore">
            <a:extLst>
              <a:ext uri="{FF2B5EF4-FFF2-40B4-BE49-F238E27FC236}">
                <a16:creationId xmlns:a16="http://schemas.microsoft.com/office/drawing/2014/main" id="{1AB4A4A7-F180-48D8-A185-3B1197CFD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r="8090" b="4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21657-D4D0-427D-B495-0A17D7289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774" y="3986128"/>
            <a:ext cx="3151489" cy="2253231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100" dirty="0">
                <a:solidFill>
                  <a:srgbClr val="FF99FF"/>
                </a:solidFill>
              </a:rPr>
              <a:t>Vacation</a:t>
            </a:r>
          </a:p>
          <a:p>
            <a:r>
              <a:rPr lang="en-US" sz="2100" dirty="0">
                <a:solidFill>
                  <a:srgbClr val="FF99FF"/>
                </a:solidFill>
              </a:rPr>
              <a:t>Go to Mom-moms house</a:t>
            </a:r>
          </a:p>
          <a:p>
            <a:r>
              <a:rPr lang="en-US" sz="2100" dirty="0">
                <a:solidFill>
                  <a:srgbClr val="FF99FF"/>
                </a:solidFill>
              </a:rPr>
              <a:t>Have fun </a:t>
            </a:r>
          </a:p>
          <a:p>
            <a:r>
              <a:rPr lang="en-US" sz="2100" dirty="0">
                <a:solidFill>
                  <a:srgbClr val="FF99FF"/>
                </a:solidFill>
              </a:rPr>
              <a:t>See friends </a:t>
            </a:r>
          </a:p>
          <a:p>
            <a:r>
              <a:rPr lang="en-US" sz="2100" dirty="0">
                <a:solidFill>
                  <a:srgbClr val="FF99FF"/>
                </a:solidFill>
              </a:rPr>
              <a:t>Go outside </a:t>
            </a:r>
          </a:p>
          <a:p>
            <a:r>
              <a:rPr lang="en-US" sz="2100" dirty="0">
                <a:solidFill>
                  <a:srgbClr val="FF99FF"/>
                </a:solidFill>
              </a:rPr>
              <a:t>Beach</a:t>
            </a:r>
          </a:p>
          <a:p>
            <a:r>
              <a:rPr lang="en-US" sz="2100" dirty="0">
                <a:solidFill>
                  <a:srgbClr val="FF99FF"/>
                </a:solidFill>
              </a:rPr>
              <a:t>Rock climbing</a:t>
            </a:r>
          </a:p>
          <a:p>
            <a:endParaRPr lang="en-US" sz="1400" dirty="0"/>
          </a:p>
        </p:txBody>
      </p:sp>
      <p:pic>
        <p:nvPicPr>
          <p:cNvPr id="9" name="Picture 8" descr="Mountain pass at dusk time">
            <a:extLst>
              <a:ext uri="{FF2B5EF4-FFF2-40B4-BE49-F238E27FC236}">
                <a16:creationId xmlns:a16="http://schemas.microsoft.com/office/drawing/2014/main" id="{155582E3-ED04-4868-9259-366D8C536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6" b="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8233C-3CC5-4B89-BF2E-2877B9C4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99FF"/>
                </a:solidFill>
              </a:rPr>
              <a:t>Questions for my 5</a:t>
            </a:r>
            <a:r>
              <a:rPr lang="en-US" baseline="30000" dirty="0">
                <a:solidFill>
                  <a:srgbClr val="FF99FF"/>
                </a:solidFill>
              </a:rPr>
              <a:t>th</a:t>
            </a:r>
            <a:r>
              <a:rPr lang="en-US" dirty="0">
                <a:solidFill>
                  <a:srgbClr val="FF99FF"/>
                </a:solidFill>
              </a:rPr>
              <a:t> grade teacher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BF0FF-55CF-4FFA-B4E1-4D21E9A4C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99FF"/>
                </a:solidFill>
              </a:rPr>
              <a:t>Are you nice</a:t>
            </a:r>
          </a:p>
          <a:p>
            <a:r>
              <a:rPr lang="en-US" dirty="0">
                <a:solidFill>
                  <a:srgbClr val="FF99FF"/>
                </a:solidFill>
              </a:rPr>
              <a:t>What is your favorite color </a:t>
            </a:r>
          </a:p>
          <a:p>
            <a:r>
              <a:rPr lang="en-US" dirty="0">
                <a:solidFill>
                  <a:srgbClr val="FF99FF"/>
                </a:solidFill>
              </a:rPr>
              <a:t>Where are you from</a:t>
            </a:r>
          </a:p>
        </p:txBody>
      </p:sp>
    </p:spTree>
    <p:extLst>
      <p:ext uri="{BB962C8B-B14F-4D97-AF65-F5344CB8AC3E}">
        <p14:creationId xmlns:p14="http://schemas.microsoft.com/office/powerpoint/2010/main" val="411140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hild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82455BC8-1445-4E4F-8C82-3AB9DD9FB3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6" r="9090" b="2799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CD35D-A0A0-4E3C-95FF-B4D20CD7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Mr. T’s motivating audio message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FD3E9-AB38-43E0-BCA7-EEC5598A5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585151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09B2588-B497-493D-80F0-F189AF137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E1A25-C173-451F-BD3A-71E3075D8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0804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99FF"/>
                </a:solidFill>
              </a:rPr>
              <a:t>My hobbies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F3C0EF6-5431-487B-8C56-6AB6B0DCC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06" r="5648" b="-1"/>
          <a:stretch/>
        </p:blipFill>
        <p:spPr bwMode="auto">
          <a:xfrm>
            <a:off x="-4" y="10"/>
            <a:ext cx="2952750" cy="3371445"/>
          </a:xfrm>
          <a:custGeom>
            <a:avLst/>
            <a:gdLst/>
            <a:ahLst/>
            <a:cxnLst/>
            <a:rect l="l" t="t" r="r" b="b"/>
            <a:pathLst>
              <a:path w="2952750" h="3371455">
                <a:moveTo>
                  <a:pt x="0" y="0"/>
                </a:moveTo>
                <a:lnTo>
                  <a:pt x="2952750" y="0"/>
                </a:lnTo>
                <a:lnTo>
                  <a:pt x="2952749" y="3278820"/>
                </a:lnTo>
                <a:lnTo>
                  <a:pt x="0" y="33714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ootball on green playing field">
            <a:extLst>
              <a:ext uri="{FF2B5EF4-FFF2-40B4-BE49-F238E27FC236}">
                <a16:creationId xmlns:a16="http://schemas.microsoft.com/office/drawing/2014/main" id="{C8B2CE0A-0AD1-40EA-A80A-05CEF7FF6F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1" r="6400" b="2"/>
          <a:stretch/>
        </p:blipFill>
        <p:spPr>
          <a:xfrm>
            <a:off x="3143253" y="10"/>
            <a:ext cx="2857499" cy="3272834"/>
          </a:xfrm>
          <a:custGeom>
            <a:avLst/>
            <a:gdLst/>
            <a:ahLst/>
            <a:cxnLst/>
            <a:rect l="l" t="t" r="r" b="b"/>
            <a:pathLst>
              <a:path w="2857499" h="3272844">
                <a:moveTo>
                  <a:pt x="0" y="0"/>
                </a:moveTo>
                <a:lnTo>
                  <a:pt x="2857499" y="0"/>
                </a:lnTo>
                <a:lnTo>
                  <a:pt x="2857499" y="3230641"/>
                </a:lnTo>
                <a:lnTo>
                  <a:pt x="2408465" y="3197284"/>
                </a:lnTo>
                <a:lnTo>
                  <a:pt x="0" y="3272844"/>
                </a:lnTo>
                <a:close/>
              </a:path>
            </a:pathLst>
          </a:custGeom>
        </p:spPr>
      </p:pic>
      <p:pic>
        <p:nvPicPr>
          <p:cNvPr id="7" name="Picture 6" descr="Bouncing Basketball">
            <a:extLst>
              <a:ext uri="{FF2B5EF4-FFF2-40B4-BE49-F238E27FC236}">
                <a16:creationId xmlns:a16="http://schemas.microsoft.com/office/drawing/2014/main" id="{889EDF01-D7FB-4CD5-957D-4152B4B288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2" r="12618" b="4"/>
          <a:stretch/>
        </p:blipFill>
        <p:spPr>
          <a:xfrm>
            <a:off x="6191251" y="10"/>
            <a:ext cx="2857499" cy="3457053"/>
          </a:xfrm>
          <a:custGeom>
            <a:avLst/>
            <a:gdLst/>
            <a:ahLst/>
            <a:cxnLst/>
            <a:rect l="l" t="t" r="r" b="b"/>
            <a:pathLst>
              <a:path w="2857499" h="3457063">
                <a:moveTo>
                  <a:pt x="0" y="0"/>
                </a:moveTo>
                <a:lnTo>
                  <a:pt x="2857499" y="0"/>
                </a:lnTo>
                <a:lnTo>
                  <a:pt x="2857499" y="3457063"/>
                </a:lnTo>
                <a:lnTo>
                  <a:pt x="0" y="3244792"/>
                </a:lnTo>
                <a:close/>
              </a:path>
            </a:pathLst>
          </a:custGeom>
        </p:spPr>
      </p:pic>
      <p:pic>
        <p:nvPicPr>
          <p:cNvPr id="9" name="Picture 8" descr="Formulas on a background">
            <a:extLst>
              <a:ext uri="{FF2B5EF4-FFF2-40B4-BE49-F238E27FC236}">
                <a16:creationId xmlns:a16="http://schemas.microsoft.com/office/drawing/2014/main" id="{A0CB8D88-612A-4854-8483-BE24692752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3" r="23746"/>
          <a:stretch/>
        </p:blipFill>
        <p:spPr>
          <a:xfrm>
            <a:off x="9239249" y="10"/>
            <a:ext cx="2952751" cy="3480301"/>
          </a:xfrm>
          <a:custGeom>
            <a:avLst/>
            <a:gdLst/>
            <a:ahLst/>
            <a:cxnLst/>
            <a:rect l="l" t="t" r="r" b="b"/>
            <a:pathLst>
              <a:path w="2952751" h="3480311">
                <a:moveTo>
                  <a:pt x="0" y="0"/>
                </a:moveTo>
                <a:lnTo>
                  <a:pt x="2952751" y="0"/>
                </a:lnTo>
                <a:lnTo>
                  <a:pt x="2952750" y="3371455"/>
                </a:lnTo>
                <a:lnTo>
                  <a:pt x="122465" y="3480311"/>
                </a:lnTo>
                <a:lnTo>
                  <a:pt x="0" y="3471214"/>
                </a:lnTo>
                <a:close/>
              </a:path>
            </a:pathLst>
          </a:cu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F9AB5DBD-0A57-4DBC-B49F-205E268F1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1DE7FF6-DA62-40A9-8F5D-F82D302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D38D133-BB29-4B7D-AFB2-7D132F45A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6B413-DE72-4752-9BA6-6ECEF9B6D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197093"/>
            <a:ext cx="5692774" cy="1648849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>
                <a:solidFill>
                  <a:srgbClr val="FF99FF">
                    <a:alpha val="80000"/>
                  </a:srgbClr>
                </a:solidFill>
              </a:rPr>
              <a:t>Football </a:t>
            </a:r>
          </a:p>
          <a:p>
            <a:r>
              <a:rPr lang="en-US" sz="8000" dirty="0">
                <a:solidFill>
                  <a:srgbClr val="FF99FF">
                    <a:alpha val="80000"/>
                  </a:srgbClr>
                </a:solidFill>
              </a:rPr>
              <a:t>Math</a:t>
            </a:r>
          </a:p>
          <a:p>
            <a:r>
              <a:rPr lang="en-US" sz="8000" dirty="0">
                <a:solidFill>
                  <a:srgbClr val="FF99FF">
                    <a:alpha val="80000"/>
                  </a:srgbClr>
                </a:solidFill>
              </a:rPr>
              <a:t>Basketball</a:t>
            </a:r>
          </a:p>
          <a:p>
            <a:r>
              <a:rPr lang="en-US" sz="8000" dirty="0">
                <a:solidFill>
                  <a:srgbClr val="FF99FF">
                    <a:alpha val="80000"/>
                  </a:srgbClr>
                </a:solidFill>
              </a:rPr>
              <a:t>Creative</a:t>
            </a:r>
          </a:p>
          <a:p>
            <a:endParaRPr lang="en-US" sz="6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6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6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6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1414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BA087FB4-5ED0-4D1D-A09A-4BE5078E2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608"/>
          <a:stretch/>
        </p:blipFill>
        <p:spPr bwMode="auto">
          <a:xfrm>
            <a:off x="0" y="0"/>
            <a:ext cx="84502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2497E3-28FF-4D3C-86FE-44EFB3690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99FF"/>
                </a:solidFill>
              </a:rPr>
              <a:t>My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30ED7-B6B7-413E-9CE6-9E3A7087F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99FF"/>
                </a:solidFill>
              </a:rPr>
              <a:t>My Mom</a:t>
            </a:r>
          </a:p>
          <a:p>
            <a:r>
              <a:rPr lang="en-US" sz="2000" dirty="0">
                <a:solidFill>
                  <a:srgbClr val="FF99FF"/>
                </a:solidFill>
              </a:rPr>
              <a:t>My dad</a:t>
            </a:r>
          </a:p>
          <a:p>
            <a:r>
              <a:rPr lang="en-US" sz="2000" dirty="0">
                <a:solidFill>
                  <a:srgbClr val="FF99FF"/>
                </a:solidFill>
              </a:rPr>
              <a:t>Sister Victoria</a:t>
            </a:r>
          </a:p>
          <a:p>
            <a:r>
              <a:rPr lang="en-US" sz="2000" dirty="0">
                <a:solidFill>
                  <a:srgbClr val="FF99FF"/>
                </a:solidFill>
              </a:rPr>
              <a:t>Brothers Luke and Michael</a:t>
            </a:r>
          </a:p>
          <a:p>
            <a:r>
              <a:rPr lang="en-US" sz="2000" dirty="0">
                <a:solidFill>
                  <a:srgbClr val="FF99FF"/>
                </a:solidFill>
              </a:rPr>
              <a:t>Connie may cat</a:t>
            </a:r>
          </a:p>
          <a:p>
            <a:r>
              <a:rPr lang="en-US" sz="2000" dirty="0">
                <a:solidFill>
                  <a:srgbClr val="FF99FF"/>
                </a:solidFill>
              </a:rPr>
              <a:t>Mack my cat</a:t>
            </a:r>
          </a:p>
          <a:p>
            <a:r>
              <a:rPr lang="en-US" sz="2000" dirty="0">
                <a:solidFill>
                  <a:srgbClr val="FF99FF"/>
                </a:solidFill>
              </a:rPr>
              <a:t>Fen my dog </a:t>
            </a:r>
          </a:p>
          <a:p>
            <a:r>
              <a:rPr lang="en-US" sz="2000" dirty="0">
                <a:solidFill>
                  <a:srgbClr val="FF99FF"/>
                </a:solidFill>
              </a:rPr>
              <a:t>Ginger my ginna pig</a:t>
            </a:r>
          </a:p>
          <a:p>
            <a:r>
              <a:rPr lang="en-US" sz="2000" dirty="0">
                <a:solidFill>
                  <a:srgbClr val="FF99FF"/>
                </a:solidFill>
              </a:rPr>
              <a:t>Carmel my sister’s ginna pigs</a:t>
            </a:r>
          </a:p>
        </p:txBody>
      </p:sp>
      <p:pic>
        <p:nvPicPr>
          <p:cNvPr id="5" name="Picture 4" descr="A child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139114A4-45F1-4FAC-9432-B69B554B2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69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ack panther profile on a white background">
            <a:extLst>
              <a:ext uri="{FF2B5EF4-FFF2-40B4-BE49-F238E27FC236}">
                <a16:creationId xmlns:a16="http://schemas.microsoft.com/office/drawing/2014/main" id="{7A6A9112-C52B-48BC-B664-607C81BEF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2397" b="291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A2DB2-37E8-4638-A793-77F3D4E0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FF99FF"/>
                </a:solidFill>
              </a:rPr>
              <a:t>My likes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29707-2BCA-48A5-A229-C0949559D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4121648"/>
          </a:xfrm>
        </p:spPr>
        <p:txBody>
          <a:bodyPr anchor="t">
            <a:noAutofit/>
          </a:bodyPr>
          <a:lstStyle/>
          <a:p>
            <a:r>
              <a:rPr lang="en-US" sz="1800" dirty="0">
                <a:solidFill>
                  <a:srgbClr val="FF99FF"/>
                </a:solidFill>
              </a:rPr>
              <a:t>Math 			Virginia 	</a:t>
            </a:r>
          </a:p>
          <a:p>
            <a:r>
              <a:rPr lang="en-US" sz="1800" dirty="0">
                <a:solidFill>
                  <a:srgbClr val="FF99FF"/>
                </a:solidFill>
              </a:rPr>
              <a:t>Animals			New York</a:t>
            </a:r>
          </a:p>
          <a:p>
            <a:r>
              <a:rPr lang="en-US" sz="1800" dirty="0">
                <a:solidFill>
                  <a:srgbClr val="FF99FF"/>
                </a:solidFill>
              </a:rPr>
              <a:t>Tech				Disney World</a:t>
            </a:r>
          </a:p>
          <a:p>
            <a:r>
              <a:rPr lang="en-US" sz="1800" dirty="0">
                <a:solidFill>
                  <a:srgbClr val="FF99FF"/>
                </a:solidFill>
              </a:rPr>
              <a:t>Creative</a:t>
            </a:r>
          </a:p>
          <a:p>
            <a:r>
              <a:rPr lang="en-US" sz="1800" dirty="0">
                <a:solidFill>
                  <a:srgbClr val="FF99FF"/>
                </a:solidFill>
              </a:rPr>
              <a:t>Food</a:t>
            </a:r>
          </a:p>
          <a:p>
            <a:r>
              <a:rPr lang="en-US" sz="1800" dirty="0">
                <a:solidFill>
                  <a:srgbClr val="FF99FF"/>
                </a:solidFill>
              </a:rPr>
              <a:t>My family</a:t>
            </a:r>
          </a:p>
          <a:p>
            <a:r>
              <a:rPr lang="en-US" sz="1800" dirty="0">
                <a:solidFill>
                  <a:srgbClr val="FF99FF"/>
                </a:solidFill>
              </a:rPr>
              <a:t>Michael</a:t>
            </a:r>
          </a:p>
          <a:p>
            <a:r>
              <a:rPr lang="en-US" sz="1800" dirty="0">
                <a:solidFill>
                  <a:srgbClr val="FF99FF"/>
                </a:solidFill>
              </a:rPr>
              <a:t>Luke </a:t>
            </a:r>
          </a:p>
          <a:p>
            <a:r>
              <a:rPr lang="en-US" sz="1800" dirty="0">
                <a:solidFill>
                  <a:srgbClr val="FF99FF"/>
                </a:solidFill>
              </a:rPr>
              <a:t>Victoria</a:t>
            </a:r>
          </a:p>
        </p:txBody>
      </p:sp>
    </p:spTree>
    <p:extLst>
      <p:ext uri="{BB962C8B-B14F-4D97-AF65-F5344CB8AC3E}">
        <p14:creationId xmlns:p14="http://schemas.microsoft.com/office/powerpoint/2010/main" val="2113135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70235-1B16-4583-BBA7-043032E5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99FF"/>
                </a:solidFill>
              </a:rPr>
              <a:t>My dislikes</a:t>
            </a:r>
          </a:p>
        </p:txBody>
      </p:sp>
      <p:pic>
        <p:nvPicPr>
          <p:cNvPr id="9" name="Picture 8" descr="Students taking notes in a classroom">
            <a:extLst>
              <a:ext uri="{FF2B5EF4-FFF2-40B4-BE49-F238E27FC236}">
                <a16:creationId xmlns:a16="http://schemas.microsoft.com/office/drawing/2014/main" id="{EA6A617B-3655-4145-92B3-A76BC1FA42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7" r="14847" b="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0745A38-8513-4EEA-9305-92A47E12D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r="32154" b="2"/>
          <a:stretch/>
        </p:blipFill>
        <p:spPr bwMode="auto"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occer player in action">
            <a:extLst>
              <a:ext uri="{FF2B5EF4-FFF2-40B4-BE49-F238E27FC236}">
                <a16:creationId xmlns:a16="http://schemas.microsoft.com/office/drawing/2014/main" id="{EFCFF462-0395-461D-9D58-B26E64C75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5" r="31138" b="-1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7" name="Picture 6" descr="Baseball close-up">
            <a:extLst>
              <a:ext uri="{FF2B5EF4-FFF2-40B4-BE49-F238E27FC236}">
                <a16:creationId xmlns:a16="http://schemas.microsoft.com/office/drawing/2014/main" id="{A7273143-8FBB-4BDA-A593-4FAC046EB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r="29628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0955E-C96B-4F10-B06C-41702BD68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973" y="4620230"/>
            <a:ext cx="5692774" cy="161978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FF99FF">
                    <a:alpha val="80000"/>
                  </a:srgbClr>
                </a:solidFill>
              </a:rPr>
              <a:t>Homework</a:t>
            </a:r>
          </a:p>
          <a:p>
            <a:r>
              <a:rPr lang="en-US" sz="2400" dirty="0">
                <a:solidFill>
                  <a:srgbClr val="FF99FF">
                    <a:alpha val="80000"/>
                  </a:srgbClr>
                </a:solidFill>
              </a:rPr>
              <a:t>Baseball</a:t>
            </a:r>
          </a:p>
          <a:p>
            <a:r>
              <a:rPr lang="en-US" sz="2400" dirty="0">
                <a:solidFill>
                  <a:srgbClr val="FF99FF">
                    <a:alpha val="80000"/>
                  </a:srgbClr>
                </a:solidFill>
              </a:rPr>
              <a:t>Soccer</a:t>
            </a:r>
          </a:p>
          <a:p>
            <a:r>
              <a:rPr lang="en-US" sz="2400" dirty="0">
                <a:solidFill>
                  <a:srgbClr val="FF99FF">
                    <a:alpha val="80000"/>
                  </a:srgbClr>
                </a:solidFill>
              </a:rPr>
              <a:t>Tomatoes</a:t>
            </a: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11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3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D13F823C-93B9-4952-9A20-3E36B9B15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5" r="-2" b="-2"/>
          <a:stretch/>
        </p:blipFill>
        <p:spPr bwMode="auto">
          <a:xfrm>
            <a:off x="6015107" y="-1"/>
            <a:ext cx="6176895" cy="29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6818D1E-E715-445D-9FEA-DBAD82EAB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7" r="1" b="9095"/>
          <a:stretch/>
        </p:blipFill>
        <p:spPr bwMode="auto">
          <a:xfrm>
            <a:off x="4241666" y="2794538"/>
            <a:ext cx="7988360" cy="39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42DDC-F4B0-4C18-B23A-D9425A722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99FF"/>
                </a:solidFill>
              </a:rPr>
              <a:t>My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42790-F3ED-448F-B0F4-293D2013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99FF"/>
                </a:solidFill>
              </a:rPr>
              <a:t>Disney world</a:t>
            </a:r>
          </a:p>
          <a:p>
            <a:r>
              <a:rPr lang="en-US" sz="2000" dirty="0">
                <a:solidFill>
                  <a:srgbClr val="FF99FF"/>
                </a:solidFill>
              </a:rPr>
              <a:t>New York</a:t>
            </a:r>
          </a:p>
          <a:p>
            <a:r>
              <a:rPr lang="en-US" sz="2000" dirty="0">
                <a:solidFill>
                  <a:srgbClr val="FF99FF"/>
                </a:solidFill>
              </a:rPr>
              <a:t>Virginia</a:t>
            </a:r>
          </a:p>
          <a:p>
            <a:r>
              <a:rPr lang="en-US" sz="2000" dirty="0">
                <a:solidFill>
                  <a:srgbClr val="FF99FF"/>
                </a:solidFill>
              </a:rPr>
              <a:t>Boston Massachusetts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2180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358AE-BBEA-473E-859D-11EB78CE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My Math Skills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Super good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161928B5-5BA1-4BE6-808F-336B4BA58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0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91836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628E5E8E-0ED4-4398-9097-5B7BF41A7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6" t="9091" r="10433"/>
          <a:stretch/>
        </p:blipFill>
        <p:spPr>
          <a:xfrm>
            <a:off x="2562726" y="1"/>
            <a:ext cx="9629274" cy="685799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25990-5D7C-4985-8625-F52540F72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99FF"/>
                </a:solidFill>
              </a:rPr>
              <a:t>Reading Skills</a:t>
            </a:r>
            <a:br>
              <a:rPr lang="en-US" sz="5400" dirty="0">
                <a:solidFill>
                  <a:srgbClr val="FF99FF"/>
                </a:solidFill>
              </a:rPr>
            </a:br>
            <a:br>
              <a:rPr lang="en-US" sz="5400" dirty="0">
                <a:solidFill>
                  <a:srgbClr val="FF99FF"/>
                </a:solidFill>
              </a:rPr>
            </a:br>
            <a:r>
              <a:rPr lang="en-US" sz="2000" dirty="0">
                <a:solidFill>
                  <a:srgbClr val="FF99FF"/>
                </a:solidFill>
              </a:rPr>
              <a:t>the lost city of </a:t>
            </a:r>
            <a:r>
              <a:rPr lang="en-US" sz="2000" dirty="0" err="1">
                <a:solidFill>
                  <a:srgbClr val="FF99FF"/>
                </a:solidFill>
              </a:rPr>
              <a:t>farr</a:t>
            </a:r>
            <a:endParaRPr lang="en-US" sz="5400" dirty="0">
              <a:solidFill>
                <a:srgbClr val="FF99FF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7B6DBB-3E96-4C81-976D-B8017F21C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964" y="6087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32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4F1B1629CAA748B7F1EB7C164DB46A" ma:contentTypeVersion="26" ma:contentTypeDescription="Create a new document." ma:contentTypeScope="" ma:versionID="4cc186f0809dbc1f7c8a136d9d19f396">
  <xsd:schema xmlns:xsd="http://www.w3.org/2001/XMLSchema" xmlns:xs="http://www.w3.org/2001/XMLSchema" xmlns:p="http://schemas.microsoft.com/office/2006/metadata/properties" xmlns:ns3="3f2a87f1-ed4e-47ea-93e4-128dfcc063f6" xmlns:ns4="a3c0bb01-4731-4088-8546-44d8e2b8d6a9" targetNamespace="http://schemas.microsoft.com/office/2006/metadata/properties" ma:root="true" ma:fieldsID="aa0b84e4547c3c539cb09a72aaedca2f" ns3:_="" ns4:_="">
    <xsd:import namespace="3f2a87f1-ed4e-47ea-93e4-128dfcc063f6"/>
    <xsd:import namespace="a3c0bb01-4731-4088-8546-44d8e2b8d6a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Templates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a87f1-ed4e-47ea-93e4-128dfcc063f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0bb01-4731-4088-8546-44d8e2b8d6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NotebookType" ma:index="15" nillable="true" ma:displayName="Notebook Type" ma:internalName="NotebookType">
      <xsd:simpleType>
        <xsd:restriction base="dms:Text"/>
      </xsd:simpleType>
    </xsd:element>
    <xsd:element name="FolderType" ma:index="16" nillable="true" ma:displayName="Folder Type" ma:internalName="FolderType">
      <xsd:simpleType>
        <xsd:restriction base="dms:Text"/>
      </xsd:simpleType>
    </xsd:element>
    <xsd:element name="Owner" ma:index="17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9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chers" ma:index="2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9" nillable="true" ma:displayName="Is Collaboration Space Locked" ma:internalName="Is_Collaboration_Space_Locked">
      <xsd:simpleType>
        <xsd:restriction base="dms:Boolean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a3c0bb01-4731-4088-8546-44d8e2b8d6a9" xsi:nil="true"/>
    <Has_Teacher_Only_SectionGroup xmlns="a3c0bb01-4731-4088-8546-44d8e2b8d6a9" xsi:nil="true"/>
    <Invited_Students xmlns="a3c0bb01-4731-4088-8546-44d8e2b8d6a9" xsi:nil="true"/>
    <DefaultSectionNames xmlns="a3c0bb01-4731-4088-8546-44d8e2b8d6a9" xsi:nil="true"/>
    <Teachers xmlns="a3c0bb01-4731-4088-8546-44d8e2b8d6a9">
      <UserInfo>
        <DisplayName/>
        <AccountId xsi:nil="true"/>
        <AccountType/>
      </UserInfo>
    </Teachers>
    <AppVersion xmlns="a3c0bb01-4731-4088-8546-44d8e2b8d6a9" xsi:nil="true"/>
    <Owner xmlns="a3c0bb01-4731-4088-8546-44d8e2b8d6a9">
      <UserInfo>
        <DisplayName/>
        <AccountId xsi:nil="true"/>
        <AccountType/>
      </UserInfo>
    </Owner>
    <CultureName xmlns="a3c0bb01-4731-4088-8546-44d8e2b8d6a9" xsi:nil="true"/>
    <Students xmlns="a3c0bb01-4731-4088-8546-44d8e2b8d6a9">
      <UserInfo>
        <DisplayName/>
        <AccountId xsi:nil="true"/>
        <AccountType/>
      </UserInfo>
    </Students>
    <NotebookType xmlns="a3c0bb01-4731-4088-8546-44d8e2b8d6a9" xsi:nil="true"/>
    <FolderType xmlns="a3c0bb01-4731-4088-8546-44d8e2b8d6a9" xsi:nil="true"/>
    <Student_Groups xmlns="a3c0bb01-4731-4088-8546-44d8e2b8d6a9">
      <UserInfo>
        <DisplayName/>
        <AccountId xsi:nil="true"/>
        <AccountType/>
      </UserInfo>
    </Student_Groups>
    <Self_Registration_Enabled xmlns="a3c0bb01-4731-4088-8546-44d8e2b8d6a9" xsi:nil="true"/>
    <Invited_Teachers xmlns="a3c0bb01-4731-4088-8546-44d8e2b8d6a9" xsi:nil="true"/>
    <Is_Collaboration_Space_Locked xmlns="a3c0bb01-4731-4088-8546-44d8e2b8d6a9" xsi:nil="true"/>
  </documentManagement>
</p:properties>
</file>

<file path=customXml/itemProps1.xml><?xml version="1.0" encoding="utf-8"?>
<ds:datastoreItem xmlns:ds="http://schemas.openxmlformats.org/officeDocument/2006/customXml" ds:itemID="{1AD19363-365F-44B6-B9C9-2CFDE60F28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2a87f1-ed4e-47ea-93e4-128dfcc063f6"/>
    <ds:schemaRef ds:uri="a3c0bb01-4731-4088-8546-44d8e2b8d6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D3F1E2-8D5C-4108-B804-5CD277AF52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E6C3E5-4EA4-4D36-99CB-79D9036AAC15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a3c0bb01-4731-4088-8546-44d8e2b8d6a9"/>
    <ds:schemaRef ds:uri="3f2a87f1-ed4e-47ea-93e4-128dfcc063f6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372</Words>
  <Application>Microsoft Office PowerPoint</Application>
  <PresentationFormat>Widescreen</PresentationFormat>
  <Paragraphs>95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To my 5th  grade teacher</vt:lpstr>
      <vt:lpstr>Mr. T’s motivating audio message</vt:lpstr>
      <vt:lpstr>My hobbies</vt:lpstr>
      <vt:lpstr>My family</vt:lpstr>
      <vt:lpstr>My likes</vt:lpstr>
      <vt:lpstr>My dislikes</vt:lpstr>
      <vt:lpstr>My history</vt:lpstr>
      <vt:lpstr>My Math Skills  Super good</vt:lpstr>
      <vt:lpstr>Reading Skills  the lost city of farr</vt:lpstr>
      <vt:lpstr>Writing Skills</vt:lpstr>
      <vt:lpstr>Summer Plans</vt:lpstr>
      <vt:lpstr>Questions for my 5th grade teacher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TONIK, JON</dc:creator>
  <cp:lastModifiedBy>TONIK, JON</cp:lastModifiedBy>
  <cp:revision>12</cp:revision>
  <dcterms:created xsi:type="dcterms:W3CDTF">2020-05-06T13:04:27Z</dcterms:created>
  <dcterms:modified xsi:type="dcterms:W3CDTF">2024-06-05T19:01:34Z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0x0101003B4F1B1629CAA748B7F1EB7C164DB46A</vt:lpwstr>
  </property>
</Properties>
</file>